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5" r:id="rId10"/>
    <p:sldId id="275" r:id="rId11"/>
    <p:sldId id="267" r:id="rId12"/>
    <p:sldId id="264" r:id="rId13"/>
    <p:sldId id="268" r:id="rId14"/>
    <p:sldId id="271" r:id="rId15"/>
    <p:sldId id="269" r:id="rId16"/>
    <p:sldId id="270" r:id="rId17"/>
    <p:sldId id="274" r:id="rId18"/>
    <p:sldId id="314" r:id="rId19"/>
    <p:sldId id="277" r:id="rId20"/>
    <p:sldId id="279" r:id="rId21"/>
    <p:sldId id="318" r:id="rId22"/>
    <p:sldId id="280" r:id="rId23"/>
    <p:sldId id="284" r:id="rId24"/>
    <p:sldId id="285" r:id="rId25"/>
    <p:sldId id="290" r:id="rId26"/>
    <p:sldId id="291" r:id="rId27"/>
    <p:sldId id="319" r:id="rId28"/>
    <p:sldId id="294" r:id="rId29"/>
    <p:sldId id="286" r:id="rId30"/>
    <p:sldId id="288" r:id="rId31"/>
    <p:sldId id="293" r:id="rId32"/>
    <p:sldId id="296" r:id="rId33"/>
    <p:sldId id="300" r:id="rId34"/>
    <p:sldId id="299" r:id="rId35"/>
    <p:sldId id="287" r:id="rId36"/>
    <p:sldId id="317" r:id="rId37"/>
    <p:sldId id="298" r:id="rId38"/>
    <p:sldId id="301" r:id="rId39"/>
    <p:sldId id="292" r:id="rId40"/>
    <p:sldId id="315" r:id="rId41"/>
    <p:sldId id="295" r:id="rId42"/>
    <p:sldId id="320" r:id="rId43"/>
    <p:sldId id="316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13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8CB643-49D3-4BF3-9798-F632AB034FC2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63DCDE02-B734-4456-BDE8-F10BA87109D1}">
      <dgm:prSet phldrT="[Metin]" custT="1"/>
      <dgm:spPr/>
      <dgm:t>
        <a:bodyPr/>
        <a:lstStyle/>
        <a:p>
          <a:r>
            <a:rPr lang="tr-TR" sz="2800" b="1" dirty="0" smtClean="0">
              <a:latin typeface="Advent Pro" panose="02000506040000020004" pitchFamily="2" charset="0"/>
            </a:rPr>
            <a:t>5. Sınıflarda</a:t>
          </a:r>
          <a:endParaRPr lang="tr-TR" sz="2800" b="1" dirty="0">
            <a:latin typeface="Advent Pro" panose="02000506040000020004" pitchFamily="2" charset="0"/>
          </a:endParaRPr>
        </a:p>
      </dgm:t>
    </dgm:pt>
    <dgm:pt modelId="{13F77436-7DD4-4C69-BABB-A8B4E65DFC84}" type="parTrans" cxnId="{FEA9CABC-EEB0-443C-A459-A7C798255909}">
      <dgm:prSet/>
      <dgm:spPr/>
      <dgm:t>
        <a:bodyPr/>
        <a:lstStyle/>
        <a:p>
          <a:endParaRPr lang="tr-TR"/>
        </a:p>
      </dgm:t>
    </dgm:pt>
    <dgm:pt modelId="{B9AFFB6F-7BDC-4E35-94AA-F55F4301FCAA}" type="sibTrans" cxnId="{FEA9CABC-EEB0-443C-A459-A7C798255909}">
      <dgm:prSet/>
      <dgm:spPr/>
      <dgm:t>
        <a:bodyPr/>
        <a:lstStyle/>
        <a:p>
          <a:endParaRPr lang="tr-TR"/>
        </a:p>
      </dgm:t>
    </dgm:pt>
    <dgm:pt modelId="{536BADD9-79D7-4919-8A26-F430653A8FFD}">
      <dgm:prSet phldrT="[Metin]"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5 Saat Matematik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495A53EA-4717-4104-BD1D-F2D0E8C8AA42}" type="parTrans" cxnId="{4B49352B-CAFB-427E-B2E1-45B602B26345}">
      <dgm:prSet/>
      <dgm:spPr/>
      <dgm:t>
        <a:bodyPr/>
        <a:lstStyle/>
        <a:p>
          <a:endParaRPr lang="tr-TR"/>
        </a:p>
      </dgm:t>
    </dgm:pt>
    <dgm:pt modelId="{BD167023-5034-40FE-9A23-49CEC05535FA}" type="sibTrans" cxnId="{4B49352B-CAFB-427E-B2E1-45B602B26345}">
      <dgm:prSet/>
      <dgm:spPr/>
      <dgm:t>
        <a:bodyPr/>
        <a:lstStyle/>
        <a:p>
          <a:endParaRPr lang="tr-TR"/>
        </a:p>
      </dgm:t>
    </dgm:pt>
    <dgm:pt modelId="{BF587ACD-6657-4B9D-8260-EA44133E523C}">
      <dgm:prSet phldrT="[Metin]"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4 Saat Fen Bilimleri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04EDB161-62C5-4AF7-8692-750C0A30D0D6}" type="parTrans" cxnId="{47A75225-97B0-4043-BFCD-6BCB32C5BF4F}">
      <dgm:prSet/>
      <dgm:spPr/>
      <dgm:t>
        <a:bodyPr/>
        <a:lstStyle/>
        <a:p>
          <a:endParaRPr lang="tr-TR"/>
        </a:p>
      </dgm:t>
    </dgm:pt>
    <dgm:pt modelId="{D342E7E9-F482-4C08-85AE-F4E4622165EB}" type="sibTrans" cxnId="{47A75225-97B0-4043-BFCD-6BCB32C5BF4F}">
      <dgm:prSet/>
      <dgm:spPr/>
      <dgm:t>
        <a:bodyPr/>
        <a:lstStyle/>
        <a:p>
          <a:endParaRPr lang="tr-TR"/>
        </a:p>
      </dgm:t>
    </dgm:pt>
    <dgm:pt modelId="{CE97ABD8-7C73-4EAF-ACB9-4A15AD32B2CC}">
      <dgm:prSet phldrT="[Metin]"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6 Saat Türkçe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15DD52BB-7F68-4C8A-AED6-3F705033DF1C}" type="parTrans" cxnId="{A319FF78-C38D-41BB-9549-D49FBAA66183}">
      <dgm:prSet/>
      <dgm:spPr/>
      <dgm:t>
        <a:bodyPr/>
        <a:lstStyle/>
        <a:p>
          <a:endParaRPr lang="tr-TR"/>
        </a:p>
      </dgm:t>
    </dgm:pt>
    <dgm:pt modelId="{D08DEBD8-714F-471A-BF0A-43CA1742E5D0}" type="sibTrans" cxnId="{A319FF78-C38D-41BB-9549-D49FBAA66183}">
      <dgm:prSet/>
      <dgm:spPr/>
      <dgm:t>
        <a:bodyPr/>
        <a:lstStyle/>
        <a:p>
          <a:endParaRPr lang="tr-TR"/>
        </a:p>
      </dgm:t>
    </dgm:pt>
    <dgm:pt modelId="{726E11BB-7230-4F7E-AC26-A6D5C3EC323F}">
      <dgm:prSet custT="1"/>
      <dgm:spPr/>
      <dgm:t>
        <a:bodyPr/>
        <a:lstStyle/>
        <a:p>
          <a:r>
            <a:rPr lang="tr-TR" sz="2200" b="1" dirty="0" smtClean="0">
              <a:solidFill>
                <a:srgbClr val="7030A0"/>
              </a:solidFill>
              <a:latin typeface="Advent Pro" panose="02000506040000020004" pitchFamily="2" charset="0"/>
            </a:rPr>
            <a:t>3 Saat Sosyal Bilgiler</a:t>
          </a:r>
          <a:endParaRPr lang="tr-TR" sz="2200" b="1" dirty="0">
            <a:solidFill>
              <a:srgbClr val="7030A0"/>
            </a:solidFill>
            <a:latin typeface="Advent Pro" panose="02000506040000020004" pitchFamily="2" charset="0"/>
          </a:endParaRPr>
        </a:p>
      </dgm:t>
    </dgm:pt>
    <dgm:pt modelId="{D5E8F572-8601-4A58-8AAD-05D7C4752EE9}" type="parTrans" cxnId="{501D8A91-5B82-4D2B-A94D-3648C540FA82}">
      <dgm:prSet/>
      <dgm:spPr/>
      <dgm:t>
        <a:bodyPr/>
        <a:lstStyle/>
        <a:p>
          <a:endParaRPr lang="tr-TR"/>
        </a:p>
      </dgm:t>
    </dgm:pt>
    <dgm:pt modelId="{77708A1A-E673-4D97-8DBD-F6C99CB8D1A8}" type="sibTrans" cxnId="{501D8A91-5B82-4D2B-A94D-3648C540FA82}">
      <dgm:prSet/>
      <dgm:spPr/>
      <dgm:t>
        <a:bodyPr/>
        <a:lstStyle/>
        <a:p>
          <a:endParaRPr lang="tr-TR"/>
        </a:p>
      </dgm:t>
    </dgm:pt>
    <dgm:pt modelId="{01B19EAA-D25C-46D3-A465-8836D850404F}" type="pres">
      <dgm:prSet presAssocID="{198CB643-49D3-4BF3-9798-F632AB034FC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E7DE8E4-F23D-4A09-8552-2271A1D4EE1A}" type="pres">
      <dgm:prSet presAssocID="{63DCDE02-B734-4456-BDE8-F10BA87109D1}" presName="root1" presStyleCnt="0"/>
      <dgm:spPr/>
      <dgm:t>
        <a:bodyPr/>
        <a:lstStyle/>
        <a:p>
          <a:endParaRPr lang="tr-TR"/>
        </a:p>
      </dgm:t>
    </dgm:pt>
    <dgm:pt modelId="{1C93746D-97F2-4A22-9E24-BE8F706AE6FF}" type="pres">
      <dgm:prSet presAssocID="{63DCDE02-B734-4456-BDE8-F10BA87109D1}" presName="LevelOneTextNode" presStyleLbl="node0" presStyleIdx="0" presStyleCnt="1" custScaleY="7500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F2E0958-742C-4922-A4BD-B51D40CD42BF}" type="pres">
      <dgm:prSet presAssocID="{63DCDE02-B734-4456-BDE8-F10BA87109D1}" presName="level2hierChild" presStyleCnt="0"/>
      <dgm:spPr/>
      <dgm:t>
        <a:bodyPr/>
        <a:lstStyle/>
        <a:p>
          <a:endParaRPr lang="tr-TR"/>
        </a:p>
      </dgm:t>
    </dgm:pt>
    <dgm:pt modelId="{751A6D7B-98E9-4E96-AC90-3511619A3164}" type="pres">
      <dgm:prSet presAssocID="{495A53EA-4717-4104-BD1D-F2D0E8C8AA42}" presName="conn2-1" presStyleLbl="parChTrans1D2" presStyleIdx="0" presStyleCnt="4"/>
      <dgm:spPr/>
      <dgm:t>
        <a:bodyPr/>
        <a:lstStyle/>
        <a:p>
          <a:endParaRPr lang="tr-TR"/>
        </a:p>
      </dgm:t>
    </dgm:pt>
    <dgm:pt modelId="{ADB21626-D45D-4A03-BA89-783F265F0B95}" type="pres">
      <dgm:prSet presAssocID="{495A53EA-4717-4104-BD1D-F2D0E8C8AA42}" presName="connTx" presStyleLbl="parChTrans1D2" presStyleIdx="0" presStyleCnt="4"/>
      <dgm:spPr/>
      <dgm:t>
        <a:bodyPr/>
        <a:lstStyle/>
        <a:p>
          <a:endParaRPr lang="tr-TR"/>
        </a:p>
      </dgm:t>
    </dgm:pt>
    <dgm:pt modelId="{2FD192BF-9C88-4485-9DA6-D69C52DC72AD}" type="pres">
      <dgm:prSet presAssocID="{536BADD9-79D7-4919-8A26-F430653A8FFD}" presName="root2" presStyleCnt="0"/>
      <dgm:spPr/>
      <dgm:t>
        <a:bodyPr/>
        <a:lstStyle/>
        <a:p>
          <a:endParaRPr lang="tr-TR"/>
        </a:p>
      </dgm:t>
    </dgm:pt>
    <dgm:pt modelId="{8C24AAC0-47C7-4A3B-82A6-18491CF5C01F}" type="pres">
      <dgm:prSet presAssocID="{536BADD9-79D7-4919-8A26-F430653A8FFD}" presName="LevelTwoTextNode" presStyleLbl="node2" presStyleIdx="0" presStyleCnt="4" custScaleX="108574" custLinFactNeighborX="-753" custLinFactNeighborY="-764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8E31763-43BB-4D0B-B252-99C8EF7F2F65}" type="pres">
      <dgm:prSet presAssocID="{536BADD9-79D7-4919-8A26-F430653A8FFD}" presName="level3hierChild" presStyleCnt="0"/>
      <dgm:spPr/>
      <dgm:t>
        <a:bodyPr/>
        <a:lstStyle/>
        <a:p>
          <a:endParaRPr lang="tr-TR"/>
        </a:p>
      </dgm:t>
    </dgm:pt>
    <dgm:pt modelId="{5FB03D28-EF7B-47B6-8E0D-665A6217B97A}" type="pres">
      <dgm:prSet presAssocID="{04EDB161-62C5-4AF7-8692-750C0A30D0D6}" presName="conn2-1" presStyleLbl="parChTrans1D2" presStyleIdx="1" presStyleCnt="4"/>
      <dgm:spPr/>
      <dgm:t>
        <a:bodyPr/>
        <a:lstStyle/>
        <a:p>
          <a:endParaRPr lang="tr-TR"/>
        </a:p>
      </dgm:t>
    </dgm:pt>
    <dgm:pt modelId="{348A3E6D-9FD2-4017-9FF9-89DF05D81374}" type="pres">
      <dgm:prSet presAssocID="{04EDB161-62C5-4AF7-8692-750C0A30D0D6}" presName="connTx" presStyleLbl="parChTrans1D2" presStyleIdx="1" presStyleCnt="4"/>
      <dgm:spPr/>
      <dgm:t>
        <a:bodyPr/>
        <a:lstStyle/>
        <a:p>
          <a:endParaRPr lang="tr-TR"/>
        </a:p>
      </dgm:t>
    </dgm:pt>
    <dgm:pt modelId="{26A69F7C-E54A-4A30-BFDF-44C4205ED554}" type="pres">
      <dgm:prSet presAssocID="{BF587ACD-6657-4B9D-8260-EA44133E523C}" presName="root2" presStyleCnt="0"/>
      <dgm:spPr/>
      <dgm:t>
        <a:bodyPr/>
        <a:lstStyle/>
        <a:p>
          <a:endParaRPr lang="tr-TR"/>
        </a:p>
      </dgm:t>
    </dgm:pt>
    <dgm:pt modelId="{BB860CD2-5C3D-4698-81E6-16A1D8635553}" type="pres">
      <dgm:prSet presAssocID="{BF587ACD-6657-4B9D-8260-EA44133E523C}" presName="LevelTwoTextNode" presStyleLbl="node2" presStyleIdx="1" presStyleCnt="4" custScaleX="10949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284C855-8F74-4B3D-82E4-C477D9BB94F2}" type="pres">
      <dgm:prSet presAssocID="{BF587ACD-6657-4B9D-8260-EA44133E523C}" presName="level3hierChild" presStyleCnt="0"/>
      <dgm:spPr/>
      <dgm:t>
        <a:bodyPr/>
        <a:lstStyle/>
        <a:p>
          <a:endParaRPr lang="tr-TR"/>
        </a:p>
      </dgm:t>
    </dgm:pt>
    <dgm:pt modelId="{48F77EC0-35F0-40E7-975E-863C8D9C7684}" type="pres">
      <dgm:prSet presAssocID="{15DD52BB-7F68-4C8A-AED6-3F705033DF1C}" presName="conn2-1" presStyleLbl="parChTrans1D2" presStyleIdx="2" presStyleCnt="4"/>
      <dgm:spPr/>
      <dgm:t>
        <a:bodyPr/>
        <a:lstStyle/>
        <a:p>
          <a:endParaRPr lang="tr-TR"/>
        </a:p>
      </dgm:t>
    </dgm:pt>
    <dgm:pt modelId="{3CA4490D-04F1-4C09-9A9C-EDDC276181F6}" type="pres">
      <dgm:prSet presAssocID="{15DD52BB-7F68-4C8A-AED6-3F705033DF1C}" presName="connTx" presStyleLbl="parChTrans1D2" presStyleIdx="2" presStyleCnt="4"/>
      <dgm:spPr/>
      <dgm:t>
        <a:bodyPr/>
        <a:lstStyle/>
        <a:p>
          <a:endParaRPr lang="tr-TR"/>
        </a:p>
      </dgm:t>
    </dgm:pt>
    <dgm:pt modelId="{72B7AE49-C07E-40F1-BF30-ADDF780ABEC6}" type="pres">
      <dgm:prSet presAssocID="{CE97ABD8-7C73-4EAF-ACB9-4A15AD32B2CC}" presName="root2" presStyleCnt="0"/>
      <dgm:spPr/>
      <dgm:t>
        <a:bodyPr/>
        <a:lstStyle/>
        <a:p>
          <a:endParaRPr lang="tr-TR"/>
        </a:p>
      </dgm:t>
    </dgm:pt>
    <dgm:pt modelId="{AB59D852-4BF7-4357-A8D0-229B9D758792}" type="pres">
      <dgm:prSet presAssocID="{CE97ABD8-7C73-4EAF-ACB9-4A15AD32B2CC}" presName="LevelTwoTextNode" presStyleLbl="node2" presStyleIdx="2" presStyleCnt="4" custScaleX="10868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7ECB820-496C-456D-BF02-439BE95D206C}" type="pres">
      <dgm:prSet presAssocID="{CE97ABD8-7C73-4EAF-ACB9-4A15AD32B2CC}" presName="level3hierChild" presStyleCnt="0"/>
      <dgm:spPr/>
      <dgm:t>
        <a:bodyPr/>
        <a:lstStyle/>
        <a:p>
          <a:endParaRPr lang="tr-TR"/>
        </a:p>
      </dgm:t>
    </dgm:pt>
    <dgm:pt modelId="{5C7C059B-7E31-4471-8668-E3DAA2D1CBE5}" type="pres">
      <dgm:prSet presAssocID="{D5E8F572-8601-4A58-8AAD-05D7C4752EE9}" presName="conn2-1" presStyleLbl="parChTrans1D2" presStyleIdx="3" presStyleCnt="4"/>
      <dgm:spPr/>
      <dgm:t>
        <a:bodyPr/>
        <a:lstStyle/>
        <a:p>
          <a:endParaRPr lang="tr-TR"/>
        </a:p>
      </dgm:t>
    </dgm:pt>
    <dgm:pt modelId="{15624DE6-DD68-469E-9D4A-C3CEB4EC1287}" type="pres">
      <dgm:prSet presAssocID="{D5E8F572-8601-4A58-8AAD-05D7C4752EE9}" presName="connTx" presStyleLbl="parChTrans1D2" presStyleIdx="3" presStyleCnt="4"/>
      <dgm:spPr/>
      <dgm:t>
        <a:bodyPr/>
        <a:lstStyle/>
        <a:p>
          <a:endParaRPr lang="tr-TR"/>
        </a:p>
      </dgm:t>
    </dgm:pt>
    <dgm:pt modelId="{8A44E1B1-C9B9-4414-A3FB-C35409EE95B6}" type="pres">
      <dgm:prSet presAssocID="{726E11BB-7230-4F7E-AC26-A6D5C3EC323F}" presName="root2" presStyleCnt="0"/>
      <dgm:spPr/>
      <dgm:t>
        <a:bodyPr/>
        <a:lstStyle/>
        <a:p>
          <a:endParaRPr lang="tr-TR"/>
        </a:p>
      </dgm:t>
    </dgm:pt>
    <dgm:pt modelId="{E945114E-C9A0-4D91-911A-A0D499DD0BFF}" type="pres">
      <dgm:prSet presAssocID="{726E11BB-7230-4F7E-AC26-A6D5C3EC323F}" presName="LevelTwoTextNode" presStyleLbl="node2" presStyleIdx="3" presStyleCnt="4" custScaleX="10706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D6EDF03-C278-4591-9C61-F138099B117B}" type="pres">
      <dgm:prSet presAssocID="{726E11BB-7230-4F7E-AC26-A6D5C3EC323F}" presName="level3hierChild" presStyleCnt="0"/>
      <dgm:spPr/>
      <dgm:t>
        <a:bodyPr/>
        <a:lstStyle/>
        <a:p>
          <a:endParaRPr lang="tr-TR"/>
        </a:p>
      </dgm:t>
    </dgm:pt>
  </dgm:ptLst>
  <dgm:cxnLst>
    <dgm:cxn modelId="{65764EEC-9942-482D-A1B6-AB436A26511F}" type="presOf" srcId="{BF587ACD-6657-4B9D-8260-EA44133E523C}" destId="{BB860CD2-5C3D-4698-81E6-16A1D8635553}" srcOrd="0" destOrd="0" presId="urn:microsoft.com/office/officeart/2008/layout/HorizontalMultiLevelHierarchy"/>
    <dgm:cxn modelId="{D0918494-E096-40D5-A3F8-B729B4EB9222}" type="presOf" srcId="{536BADD9-79D7-4919-8A26-F430653A8FFD}" destId="{8C24AAC0-47C7-4A3B-82A6-18491CF5C01F}" srcOrd="0" destOrd="0" presId="urn:microsoft.com/office/officeart/2008/layout/HorizontalMultiLevelHierarchy"/>
    <dgm:cxn modelId="{D99A7B02-898E-4496-B482-FAF1A5A10B55}" type="presOf" srcId="{D5E8F572-8601-4A58-8AAD-05D7C4752EE9}" destId="{5C7C059B-7E31-4471-8668-E3DAA2D1CBE5}" srcOrd="0" destOrd="0" presId="urn:microsoft.com/office/officeart/2008/layout/HorizontalMultiLevelHierarchy"/>
    <dgm:cxn modelId="{3E9C1610-E29D-4B74-AE2C-D3B8A8F26899}" type="presOf" srcId="{63DCDE02-B734-4456-BDE8-F10BA87109D1}" destId="{1C93746D-97F2-4A22-9E24-BE8F706AE6FF}" srcOrd="0" destOrd="0" presId="urn:microsoft.com/office/officeart/2008/layout/HorizontalMultiLevelHierarchy"/>
    <dgm:cxn modelId="{9B401FC9-148F-47CB-8B62-C7C7F3F9E6F8}" type="presOf" srcId="{495A53EA-4717-4104-BD1D-F2D0E8C8AA42}" destId="{ADB21626-D45D-4A03-BA89-783F265F0B95}" srcOrd="1" destOrd="0" presId="urn:microsoft.com/office/officeart/2008/layout/HorizontalMultiLevelHierarchy"/>
    <dgm:cxn modelId="{4B49352B-CAFB-427E-B2E1-45B602B26345}" srcId="{63DCDE02-B734-4456-BDE8-F10BA87109D1}" destId="{536BADD9-79D7-4919-8A26-F430653A8FFD}" srcOrd="0" destOrd="0" parTransId="{495A53EA-4717-4104-BD1D-F2D0E8C8AA42}" sibTransId="{BD167023-5034-40FE-9A23-49CEC05535FA}"/>
    <dgm:cxn modelId="{47A75225-97B0-4043-BFCD-6BCB32C5BF4F}" srcId="{63DCDE02-B734-4456-BDE8-F10BA87109D1}" destId="{BF587ACD-6657-4B9D-8260-EA44133E523C}" srcOrd="1" destOrd="0" parTransId="{04EDB161-62C5-4AF7-8692-750C0A30D0D6}" sibTransId="{D342E7E9-F482-4C08-85AE-F4E4622165EB}"/>
    <dgm:cxn modelId="{FEA9CABC-EEB0-443C-A459-A7C798255909}" srcId="{198CB643-49D3-4BF3-9798-F632AB034FC2}" destId="{63DCDE02-B734-4456-BDE8-F10BA87109D1}" srcOrd="0" destOrd="0" parTransId="{13F77436-7DD4-4C69-BABB-A8B4E65DFC84}" sibTransId="{B9AFFB6F-7BDC-4E35-94AA-F55F4301FCAA}"/>
    <dgm:cxn modelId="{391B406D-F15C-47FF-84E7-2422AF8AC755}" type="presOf" srcId="{CE97ABD8-7C73-4EAF-ACB9-4A15AD32B2CC}" destId="{AB59D852-4BF7-4357-A8D0-229B9D758792}" srcOrd="0" destOrd="0" presId="urn:microsoft.com/office/officeart/2008/layout/HorizontalMultiLevelHierarchy"/>
    <dgm:cxn modelId="{79C2C1D3-CC08-4DE1-A286-4697430EDF81}" type="presOf" srcId="{726E11BB-7230-4F7E-AC26-A6D5C3EC323F}" destId="{E945114E-C9A0-4D91-911A-A0D499DD0BFF}" srcOrd="0" destOrd="0" presId="urn:microsoft.com/office/officeart/2008/layout/HorizontalMultiLevelHierarchy"/>
    <dgm:cxn modelId="{091E1361-15F1-4524-8C43-7DC39E531A1F}" type="presOf" srcId="{15DD52BB-7F68-4C8A-AED6-3F705033DF1C}" destId="{3CA4490D-04F1-4C09-9A9C-EDDC276181F6}" srcOrd="1" destOrd="0" presId="urn:microsoft.com/office/officeart/2008/layout/HorizontalMultiLevelHierarchy"/>
    <dgm:cxn modelId="{E40FA3DB-9362-4BB9-AB93-1AAB6AA0EFF8}" type="presOf" srcId="{04EDB161-62C5-4AF7-8692-750C0A30D0D6}" destId="{5FB03D28-EF7B-47B6-8E0D-665A6217B97A}" srcOrd="0" destOrd="0" presId="urn:microsoft.com/office/officeart/2008/layout/HorizontalMultiLevelHierarchy"/>
    <dgm:cxn modelId="{26CE559B-AA6D-4CE5-8451-4A0283B1630F}" type="presOf" srcId="{15DD52BB-7F68-4C8A-AED6-3F705033DF1C}" destId="{48F77EC0-35F0-40E7-975E-863C8D9C7684}" srcOrd="0" destOrd="0" presId="urn:microsoft.com/office/officeart/2008/layout/HorizontalMultiLevelHierarchy"/>
    <dgm:cxn modelId="{501D8A91-5B82-4D2B-A94D-3648C540FA82}" srcId="{63DCDE02-B734-4456-BDE8-F10BA87109D1}" destId="{726E11BB-7230-4F7E-AC26-A6D5C3EC323F}" srcOrd="3" destOrd="0" parTransId="{D5E8F572-8601-4A58-8AAD-05D7C4752EE9}" sibTransId="{77708A1A-E673-4D97-8DBD-F6C99CB8D1A8}"/>
    <dgm:cxn modelId="{38A8A3DF-88B8-493B-BA8C-15EE16D5AEC9}" type="presOf" srcId="{D5E8F572-8601-4A58-8AAD-05D7C4752EE9}" destId="{15624DE6-DD68-469E-9D4A-C3CEB4EC1287}" srcOrd="1" destOrd="0" presId="urn:microsoft.com/office/officeart/2008/layout/HorizontalMultiLevelHierarchy"/>
    <dgm:cxn modelId="{017292DF-68A2-4FD9-8847-7353FD2C2D73}" type="presOf" srcId="{198CB643-49D3-4BF3-9798-F632AB034FC2}" destId="{01B19EAA-D25C-46D3-A465-8836D850404F}" srcOrd="0" destOrd="0" presId="urn:microsoft.com/office/officeart/2008/layout/HorizontalMultiLevelHierarchy"/>
    <dgm:cxn modelId="{61034171-CED0-485A-AA61-4DB66F54CBA1}" type="presOf" srcId="{04EDB161-62C5-4AF7-8692-750C0A30D0D6}" destId="{348A3E6D-9FD2-4017-9FF9-89DF05D81374}" srcOrd="1" destOrd="0" presId="urn:microsoft.com/office/officeart/2008/layout/HorizontalMultiLevelHierarchy"/>
    <dgm:cxn modelId="{A319FF78-C38D-41BB-9549-D49FBAA66183}" srcId="{63DCDE02-B734-4456-BDE8-F10BA87109D1}" destId="{CE97ABD8-7C73-4EAF-ACB9-4A15AD32B2CC}" srcOrd="2" destOrd="0" parTransId="{15DD52BB-7F68-4C8A-AED6-3F705033DF1C}" sibTransId="{D08DEBD8-714F-471A-BF0A-43CA1742E5D0}"/>
    <dgm:cxn modelId="{D6E1B102-EBC2-4AF2-8E3C-24AAB6E72030}" type="presOf" srcId="{495A53EA-4717-4104-BD1D-F2D0E8C8AA42}" destId="{751A6D7B-98E9-4E96-AC90-3511619A3164}" srcOrd="0" destOrd="0" presId="urn:microsoft.com/office/officeart/2008/layout/HorizontalMultiLevelHierarchy"/>
    <dgm:cxn modelId="{8771C26C-2581-4FA1-9C0A-9538E327C1BE}" type="presParOf" srcId="{01B19EAA-D25C-46D3-A465-8836D850404F}" destId="{BE7DE8E4-F23D-4A09-8552-2271A1D4EE1A}" srcOrd="0" destOrd="0" presId="urn:microsoft.com/office/officeart/2008/layout/HorizontalMultiLevelHierarchy"/>
    <dgm:cxn modelId="{5132DAE4-B9D9-4913-B7E8-ADDA7BF5C822}" type="presParOf" srcId="{BE7DE8E4-F23D-4A09-8552-2271A1D4EE1A}" destId="{1C93746D-97F2-4A22-9E24-BE8F706AE6FF}" srcOrd="0" destOrd="0" presId="urn:microsoft.com/office/officeart/2008/layout/HorizontalMultiLevelHierarchy"/>
    <dgm:cxn modelId="{6EA81BBE-87BD-454E-8559-94987F310A00}" type="presParOf" srcId="{BE7DE8E4-F23D-4A09-8552-2271A1D4EE1A}" destId="{0F2E0958-742C-4922-A4BD-B51D40CD42BF}" srcOrd="1" destOrd="0" presId="urn:microsoft.com/office/officeart/2008/layout/HorizontalMultiLevelHierarchy"/>
    <dgm:cxn modelId="{7D3720E0-38F0-451C-86D8-DCA1C3C8B60C}" type="presParOf" srcId="{0F2E0958-742C-4922-A4BD-B51D40CD42BF}" destId="{751A6D7B-98E9-4E96-AC90-3511619A3164}" srcOrd="0" destOrd="0" presId="urn:microsoft.com/office/officeart/2008/layout/HorizontalMultiLevelHierarchy"/>
    <dgm:cxn modelId="{ECB25332-ECA8-429C-80D9-D9A03A4FF82E}" type="presParOf" srcId="{751A6D7B-98E9-4E96-AC90-3511619A3164}" destId="{ADB21626-D45D-4A03-BA89-783F265F0B95}" srcOrd="0" destOrd="0" presId="urn:microsoft.com/office/officeart/2008/layout/HorizontalMultiLevelHierarchy"/>
    <dgm:cxn modelId="{43B62F8A-2D51-45CC-B693-62063DF77F19}" type="presParOf" srcId="{0F2E0958-742C-4922-A4BD-B51D40CD42BF}" destId="{2FD192BF-9C88-4485-9DA6-D69C52DC72AD}" srcOrd="1" destOrd="0" presId="urn:microsoft.com/office/officeart/2008/layout/HorizontalMultiLevelHierarchy"/>
    <dgm:cxn modelId="{A85EE0BF-D43C-4F6E-BD19-C3B38EF0ECD4}" type="presParOf" srcId="{2FD192BF-9C88-4485-9DA6-D69C52DC72AD}" destId="{8C24AAC0-47C7-4A3B-82A6-18491CF5C01F}" srcOrd="0" destOrd="0" presId="urn:microsoft.com/office/officeart/2008/layout/HorizontalMultiLevelHierarchy"/>
    <dgm:cxn modelId="{0E5C59CC-D2D4-481F-A23C-1EA8468BDDED}" type="presParOf" srcId="{2FD192BF-9C88-4485-9DA6-D69C52DC72AD}" destId="{18E31763-43BB-4D0B-B252-99C8EF7F2F65}" srcOrd="1" destOrd="0" presId="urn:microsoft.com/office/officeart/2008/layout/HorizontalMultiLevelHierarchy"/>
    <dgm:cxn modelId="{F22EEE2A-F8E5-4846-91ED-449BFC24611E}" type="presParOf" srcId="{0F2E0958-742C-4922-A4BD-B51D40CD42BF}" destId="{5FB03D28-EF7B-47B6-8E0D-665A6217B97A}" srcOrd="2" destOrd="0" presId="urn:microsoft.com/office/officeart/2008/layout/HorizontalMultiLevelHierarchy"/>
    <dgm:cxn modelId="{33FD880F-7389-46E3-980D-9F7E35D667F1}" type="presParOf" srcId="{5FB03D28-EF7B-47B6-8E0D-665A6217B97A}" destId="{348A3E6D-9FD2-4017-9FF9-89DF05D81374}" srcOrd="0" destOrd="0" presId="urn:microsoft.com/office/officeart/2008/layout/HorizontalMultiLevelHierarchy"/>
    <dgm:cxn modelId="{6F9282A2-E6FE-4825-92E5-E92760EEB975}" type="presParOf" srcId="{0F2E0958-742C-4922-A4BD-B51D40CD42BF}" destId="{26A69F7C-E54A-4A30-BFDF-44C4205ED554}" srcOrd="3" destOrd="0" presId="urn:microsoft.com/office/officeart/2008/layout/HorizontalMultiLevelHierarchy"/>
    <dgm:cxn modelId="{CF312563-6A66-4FE8-BEC4-DBEF496A2319}" type="presParOf" srcId="{26A69F7C-E54A-4A30-BFDF-44C4205ED554}" destId="{BB860CD2-5C3D-4698-81E6-16A1D8635553}" srcOrd="0" destOrd="0" presId="urn:microsoft.com/office/officeart/2008/layout/HorizontalMultiLevelHierarchy"/>
    <dgm:cxn modelId="{49BD4084-EB2A-4C5D-A6D6-F0EEF36802C7}" type="presParOf" srcId="{26A69F7C-E54A-4A30-BFDF-44C4205ED554}" destId="{0284C855-8F74-4B3D-82E4-C477D9BB94F2}" srcOrd="1" destOrd="0" presId="urn:microsoft.com/office/officeart/2008/layout/HorizontalMultiLevelHierarchy"/>
    <dgm:cxn modelId="{2429529C-F0AC-4CF2-BEF8-D9C1FB401963}" type="presParOf" srcId="{0F2E0958-742C-4922-A4BD-B51D40CD42BF}" destId="{48F77EC0-35F0-40E7-975E-863C8D9C7684}" srcOrd="4" destOrd="0" presId="urn:microsoft.com/office/officeart/2008/layout/HorizontalMultiLevelHierarchy"/>
    <dgm:cxn modelId="{2586FE7D-0A6B-441F-8B3A-65963D380053}" type="presParOf" srcId="{48F77EC0-35F0-40E7-975E-863C8D9C7684}" destId="{3CA4490D-04F1-4C09-9A9C-EDDC276181F6}" srcOrd="0" destOrd="0" presId="urn:microsoft.com/office/officeart/2008/layout/HorizontalMultiLevelHierarchy"/>
    <dgm:cxn modelId="{46468418-794D-436F-B7CC-061CA60E6680}" type="presParOf" srcId="{0F2E0958-742C-4922-A4BD-B51D40CD42BF}" destId="{72B7AE49-C07E-40F1-BF30-ADDF780ABEC6}" srcOrd="5" destOrd="0" presId="urn:microsoft.com/office/officeart/2008/layout/HorizontalMultiLevelHierarchy"/>
    <dgm:cxn modelId="{EC6CF42F-60C4-4A4D-BF89-D5F931B58AFC}" type="presParOf" srcId="{72B7AE49-C07E-40F1-BF30-ADDF780ABEC6}" destId="{AB59D852-4BF7-4357-A8D0-229B9D758792}" srcOrd="0" destOrd="0" presId="urn:microsoft.com/office/officeart/2008/layout/HorizontalMultiLevelHierarchy"/>
    <dgm:cxn modelId="{B353E1AA-A876-4113-9E55-192592D55387}" type="presParOf" srcId="{72B7AE49-C07E-40F1-BF30-ADDF780ABEC6}" destId="{97ECB820-496C-456D-BF02-439BE95D206C}" srcOrd="1" destOrd="0" presId="urn:microsoft.com/office/officeart/2008/layout/HorizontalMultiLevelHierarchy"/>
    <dgm:cxn modelId="{045828CF-B884-4047-A300-F2323A1CD97A}" type="presParOf" srcId="{0F2E0958-742C-4922-A4BD-B51D40CD42BF}" destId="{5C7C059B-7E31-4471-8668-E3DAA2D1CBE5}" srcOrd="6" destOrd="0" presId="urn:microsoft.com/office/officeart/2008/layout/HorizontalMultiLevelHierarchy"/>
    <dgm:cxn modelId="{4012A82E-7883-4A2A-ABD2-EF63AE24F739}" type="presParOf" srcId="{5C7C059B-7E31-4471-8668-E3DAA2D1CBE5}" destId="{15624DE6-DD68-469E-9D4A-C3CEB4EC1287}" srcOrd="0" destOrd="0" presId="urn:microsoft.com/office/officeart/2008/layout/HorizontalMultiLevelHierarchy"/>
    <dgm:cxn modelId="{D28440B6-8DCF-448B-B414-C6D4EA499498}" type="presParOf" srcId="{0F2E0958-742C-4922-A4BD-B51D40CD42BF}" destId="{8A44E1B1-C9B9-4414-A3FB-C35409EE95B6}" srcOrd="7" destOrd="0" presId="urn:microsoft.com/office/officeart/2008/layout/HorizontalMultiLevelHierarchy"/>
    <dgm:cxn modelId="{63E67815-C403-4312-A78F-B274BE2C88A2}" type="presParOf" srcId="{8A44E1B1-C9B9-4414-A3FB-C35409EE95B6}" destId="{E945114E-C9A0-4D91-911A-A0D499DD0BFF}" srcOrd="0" destOrd="0" presId="urn:microsoft.com/office/officeart/2008/layout/HorizontalMultiLevelHierarchy"/>
    <dgm:cxn modelId="{A771DD6B-A0B2-4BAC-AEE6-23956A5FEC58}" type="presParOf" srcId="{8A44E1B1-C9B9-4414-A3FB-C35409EE95B6}" destId="{8D6EDF03-C278-4591-9C61-F138099B117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8CB643-49D3-4BF3-9798-F632AB034FC2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63DCDE02-B734-4456-BDE8-F10BA87109D1}">
      <dgm:prSet phldrT="[Metin]" custT="1"/>
      <dgm:spPr/>
      <dgm:t>
        <a:bodyPr/>
        <a:lstStyle/>
        <a:p>
          <a:r>
            <a:rPr lang="tr-TR" sz="2800" b="1" dirty="0" smtClean="0">
              <a:latin typeface="Advent Pro" panose="02000506040000020004" pitchFamily="2" charset="0"/>
            </a:rPr>
            <a:t>5. Sınıflarda</a:t>
          </a:r>
          <a:endParaRPr lang="tr-TR" sz="2800" b="1" dirty="0">
            <a:latin typeface="Advent Pro" panose="02000506040000020004" pitchFamily="2" charset="0"/>
          </a:endParaRPr>
        </a:p>
      </dgm:t>
    </dgm:pt>
    <dgm:pt modelId="{13F77436-7DD4-4C69-BABB-A8B4E65DFC84}" type="parTrans" cxnId="{FEA9CABC-EEB0-443C-A459-A7C798255909}">
      <dgm:prSet/>
      <dgm:spPr/>
      <dgm:t>
        <a:bodyPr/>
        <a:lstStyle/>
        <a:p>
          <a:endParaRPr lang="tr-TR"/>
        </a:p>
      </dgm:t>
    </dgm:pt>
    <dgm:pt modelId="{B9AFFB6F-7BDC-4E35-94AA-F55F4301FCAA}" type="sibTrans" cxnId="{FEA9CABC-EEB0-443C-A459-A7C798255909}">
      <dgm:prSet/>
      <dgm:spPr/>
      <dgm:t>
        <a:bodyPr/>
        <a:lstStyle/>
        <a:p>
          <a:endParaRPr lang="tr-TR"/>
        </a:p>
      </dgm:t>
    </dgm:pt>
    <dgm:pt modelId="{536BADD9-79D7-4919-8A26-F430653A8FFD}">
      <dgm:prSet phldrT="[Metin]"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5 Saat Matematik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495A53EA-4717-4104-BD1D-F2D0E8C8AA42}" type="parTrans" cxnId="{4B49352B-CAFB-427E-B2E1-45B602B26345}">
      <dgm:prSet/>
      <dgm:spPr/>
      <dgm:t>
        <a:bodyPr/>
        <a:lstStyle/>
        <a:p>
          <a:endParaRPr lang="tr-TR"/>
        </a:p>
      </dgm:t>
    </dgm:pt>
    <dgm:pt modelId="{BD167023-5034-40FE-9A23-49CEC05535FA}" type="sibTrans" cxnId="{4B49352B-CAFB-427E-B2E1-45B602B26345}">
      <dgm:prSet/>
      <dgm:spPr/>
      <dgm:t>
        <a:bodyPr/>
        <a:lstStyle/>
        <a:p>
          <a:endParaRPr lang="tr-TR"/>
        </a:p>
      </dgm:t>
    </dgm:pt>
    <dgm:pt modelId="{BF587ACD-6657-4B9D-8260-EA44133E523C}">
      <dgm:prSet phldrT="[Metin]"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4 Saat Fen Bilimleri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04EDB161-62C5-4AF7-8692-750C0A30D0D6}" type="parTrans" cxnId="{47A75225-97B0-4043-BFCD-6BCB32C5BF4F}">
      <dgm:prSet/>
      <dgm:spPr/>
      <dgm:t>
        <a:bodyPr/>
        <a:lstStyle/>
        <a:p>
          <a:endParaRPr lang="tr-TR"/>
        </a:p>
      </dgm:t>
    </dgm:pt>
    <dgm:pt modelId="{D342E7E9-F482-4C08-85AE-F4E4622165EB}" type="sibTrans" cxnId="{47A75225-97B0-4043-BFCD-6BCB32C5BF4F}">
      <dgm:prSet/>
      <dgm:spPr/>
      <dgm:t>
        <a:bodyPr/>
        <a:lstStyle/>
        <a:p>
          <a:endParaRPr lang="tr-TR"/>
        </a:p>
      </dgm:t>
    </dgm:pt>
    <dgm:pt modelId="{CE97ABD8-7C73-4EAF-ACB9-4A15AD32B2CC}">
      <dgm:prSet phldrT="[Metin]"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6 Saat Türkçe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15DD52BB-7F68-4C8A-AED6-3F705033DF1C}" type="parTrans" cxnId="{A319FF78-C38D-41BB-9549-D49FBAA66183}">
      <dgm:prSet/>
      <dgm:spPr/>
      <dgm:t>
        <a:bodyPr/>
        <a:lstStyle/>
        <a:p>
          <a:endParaRPr lang="tr-TR"/>
        </a:p>
      </dgm:t>
    </dgm:pt>
    <dgm:pt modelId="{D08DEBD8-714F-471A-BF0A-43CA1742E5D0}" type="sibTrans" cxnId="{A319FF78-C38D-41BB-9549-D49FBAA66183}">
      <dgm:prSet/>
      <dgm:spPr/>
      <dgm:t>
        <a:bodyPr/>
        <a:lstStyle/>
        <a:p>
          <a:endParaRPr lang="tr-TR"/>
        </a:p>
      </dgm:t>
    </dgm:pt>
    <dgm:pt modelId="{726E11BB-7230-4F7E-AC26-A6D5C3EC323F}">
      <dgm:prSet custT="1"/>
      <dgm:spPr/>
      <dgm:t>
        <a:bodyPr/>
        <a:lstStyle/>
        <a:p>
          <a:r>
            <a:rPr lang="tr-TR" sz="2200" b="1" dirty="0" smtClean="0">
              <a:latin typeface="Advent Pro" panose="02000506040000020004" pitchFamily="2" charset="0"/>
            </a:rPr>
            <a:t>3 Saat Sosyal Bilgiler</a:t>
          </a:r>
          <a:endParaRPr lang="tr-TR" sz="2200" b="1" dirty="0">
            <a:latin typeface="Advent Pro" panose="02000506040000020004" pitchFamily="2" charset="0"/>
          </a:endParaRPr>
        </a:p>
      </dgm:t>
    </dgm:pt>
    <dgm:pt modelId="{D5E8F572-8601-4A58-8AAD-05D7C4752EE9}" type="parTrans" cxnId="{501D8A91-5B82-4D2B-A94D-3648C540FA82}">
      <dgm:prSet/>
      <dgm:spPr/>
      <dgm:t>
        <a:bodyPr/>
        <a:lstStyle/>
        <a:p>
          <a:endParaRPr lang="tr-TR"/>
        </a:p>
      </dgm:t>
    </dgm:pt>
    <dgm:pt modelId="{77708A1A-E673-4D97-8DBD-F6C99CB8D1A8}" type="sibTrans" cxnId="{501D8A91-5B82-4D2B-A94D-3648C540FA82}">
      <dgm:prSet/>
      <dgm:spPr/>
      <dgm:t>
        <a:bodyPr/>
        <a:lstStyle/>
        <a:p>
          <a:endParaRPr lang="tr-TR"/>
        </a:p>
      </dgm:t>
    </dgm:pt>
    <dgm:pt modelId="{01B19EAA-D25C-46D3-A465-8836D850404F}" type="pres">
      <dgm:prSet presAssocID="{198CB643-49D3-4BF3-9798-F632AB034FC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E7DE8E4-F23D-4A09-8552-2271A1D4EE1A}" type="pres">
      <dgm:prSet presAssocID="{63DCDE02-B734-4456-BDE8-F10BA87109D1}" presName="root1" presStyleCnt="0"/>
      <dgm:spPr/>
      <dgm:t>
        <a:bodyPr/>
        <a:lstStyle/>
        <a:p>
          <a:endParaRPr lang="tr-TR"/>
        </a:p>
      </dgm:t>
    </dgm:pt>
    <dgm:pt modelId="{1C93746D-97F2-4A22-9E24-BE8F706AE6FF}" type="pres">
      <dgm:prSet presAssocID="{63DCDE02-B734-4456-BDE8-F10BA87109D1}" presName="LevelOneTextNode" presStyleLbl="node0" presStyleIdx="0" presStyleCnt="1" custScaleY="7500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F2E0958-742C-4922-A4BD-B51D40CD42BF}" type="pres">
      <dgm:prSet presAssocID="{63DCDE02-B734-4456-BDE8-F10BA87109D1}" presName="level2hierChild" presStyleCnt="0"/>
      <dgm:spPr/>
      <dgm:t>
        <a:bodyPr/>
        <a:lstStyle/>
        <a:p>
          <a:endParaRPr lang="tr-TR"/>
        </a:p>
      </dgm:t>
    </dgm:pt>
    <dgm:pt modelId="{751A6D7B-98E9-4E96-AC90-3511619A3164}" type="pres">
      <dgm:prSet presAssocID="{495A53EA-4717-4104-BD1D-F2D0E8C8AA42}" presName="conn2-1" presStyleLbl="parChTrans1D2" presStyleIdx="0" presStyleCnt="4"/>
      <dgm:spPr/>
      <dgm:t>
        <a:bodyPr/>
        <a:lstStyle/>
        <a:p>
          <a:endParaRPr lang="tr-TR"/>
        </a:p>
      </dgm:t>
    </dgm:pt>
    <dgm:pt modelId="{ADB21626-D45D-4A03-BA89-783F265F0B95}" type="pres">
      <dgm:prSet presAssocID="{495A53EA-4717-4104-BD1D-F2D0E8C8AA42}" presName="connTx" presStyleLbl="parChTrans1D2" presStyleIdx="0" presStyleCnt="4"/>
      <dgm:spPr/>
      <dgm:t>
        <a:bodyPr/>
        <a:lstStyle/>
        <a:p>
          <a:endParaRPr lang="tr-TR"/>
        </a:p>
      </dgm:t>
    </dgm:pt>
    <dgm:pt modelId="{2FD192BF-9C88-4485-9DA6-D69C52DC72AD}" type="pres">
      <dgm:prSet presAssocID="{536BADD9-79D7-4919-8A26-F430653A8FFD}" presName="root2" presStyleCnt="0"/>
      <dgm:spPr/>
      <dgm:t>
        <a:bodyPr/>
        <a:lstStyle/>
        <a:p>
          <a:endParaRPr lang="tr-TR"/>
        </a:p>
      </dgm:t>
    </dgm:pt>
    <dgm:pt modelId="{8C24AAC0-47C7-4A3B-82A6-18491CF5C01F}" type="pres">
      <dgm:prSet presAssocID="{536BADD9-79D7-4919-8A26-F430653A8FFD}" presName="LevelTwoTextNode" presStyleLbl="node2" presStyleIdx="0" presStyleCnt="4" custScaleX="137037" custLinFactNeighborX="-753" custLinFactNeighborY="-224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8E31763-43BB-4D0B-B252-99C8EF7F2F65}" type="pres">
      <dgm:prSet presAssocID="{536BADD9-79D7-4919-8A26-F430653A8FFD}" presName="level3hierChild" presStyleCnt="0"/>
      <dgm:spPr/>
      <dgm:t>
        <a:bodyPr/>
        <a:lstStyle/>
        <a:p>
          <a:endParaRPr lang="tr-TR"/>
        </a:p>
      </dgm:t>
    </dgm:pt>
    <dgm:pt modelId="{5FB03D28-EF7B-47B6-8E0D-665A6217B97A}" type="pres">
      <dgm:prSet presAssocID="{04EDB161-62C5-4AF7-8692-750C0A30D0D6}" presName="conn2-1" presStyleLbl="parChTrans1D2" presStyleIdx="1" presStyleCnt="4"/>
      <dgm:spPr/>
      <dgm:t>
        <a:bodyPr/>
        <a:lstStyle/>
        <a:p>
          <a:endParaRPr lang="tr-TR"/>
        </a:p>
      </dgm:t>
    </dgm:pt>
    <dgm:pt modelId="{348A3E6D-9FD2-4017-9FF9-89DF05D81374}" type="pres">
      <dgm:prSet presAssocID="{04EDB161-62C5-4AF7-8692-750C0A30D0D6}" presName="connTx" presStyleLbl="parChTrans1D2" presStyleIdx="1" presStyleCnt="4"/>
      <dgm:spPr/>
      <dgm:t>
        <a:bodyPr/>
        <a:lstStyle/>
        <a:p>
          <a:endParaRPr lang="tr-TR"/>
        </a:p>
      </dgm:t>
    </dgm:pt>
    <dgm:pt modelId="{26A69F7C-E54A-4A30-BFDF-44C4205ED554}" type="pres">
      <dgm:prSet presAssocID="{BF587ACD-6657-4B9D-8260-EA44133E523C}" presName="root2" presStyleCnt="0"/>
      <dgm:spPr/>
      <dgm:t>
        <a:bodyPr/>
        <a:lstStyle/>
        <a:p>
          <a:endParaRPr lang="tr-TR"/>
        </a:p>
      </dgm:t>
    </dgm:pt>
    <dgm:pt modelId="{BB860CD2-5C3D-4698-81E6-16A1D8635553}" type="pres">
      <dgm:prSet presAssocID="{BF587ACD-6657-4B9D-8260-EA44133E523C}" presName="LevelTwoTextNode" presStyleLbl="node2" presStyleIdx="1" presStyleCnt="4" custScaleX="136103" custLinFactNeighborX="636" custLinFactNeighborY="-151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284C855-8F74-4B3D-82E4-C477D9BB94F2}" type="pres">
      <dgm:prSet presAssocID="{BF587ACD-6657-4B9D-8260-EA44133E523C}" presName="level3hierChild" presStyleCnt="0"/>
      <dgm:spPr/>
      <dgm:t>
        <a:bodyPr/>
        <a:lstStyle/>
        <a:p>
          <a:endParaRPr lang="tr-TR"/>
        </a:p>
      </dgm:t>
    </dgm:pt>
    <dgm:pt modelId="{48F77EC0-35F0-40E7-975E-863C8D9C7684}" type="pres">
      <dgm:prSet presAssocID="{15DD52BB-7F68-4C8A-AED6-3F705033DF1C}" presName="conn2-1" presStyleLbl="parChTrans1D2" presStyleIdx="2" presStyleCnt="4"/>
      <dgm:spPr/>
      <dgm:t>
        <a:bodyPr/>
        <a:lstStyle/>
        <a:p>
          <a:endParaRPr lang="tr-TR"/>
        </a:p>
      </dgm:t>
    </dgm:pt>
    <dgm:pt modelId="{3CA4490D-04F1-4C09-9A9C-EDDC276181F6}" type="pres">
      <dgm:prSet presAssocID="{15DD52BB-7F68-4C8A-AED6-3F705033DF1C}" presName="connTx" presStyleLbl="parChTrans1D2" presStyleIdx="2" presStyleCnt="4"/>
      <dgm:spPr/>
      <dgm:t>
        <a:bodyPr/>
        <a:lstStyle/>
        <a:p>
          <a:endParaRPr lang="tr-TR"/>
        </a:p>
      </dgm:t>
    </dgm:pt>
    <dgm:pt modelId="{72B7AE49-C07E-40F1-BF30-ADDF780ABEC6}" type="pres">
      <dgm:prSet presAssocID="{CE97ABD8-7C73-4EAF-ACB9-4A15AD32B2CC}" presName="root2" presStyleCnt="0"/>
      <dgm:spPr/>
      <dgm:t>
        <a:bodyPr/>
        <a:lstStyle/>
        <a:p>
          <a:endParaRPr lang="tr-TR"/>
        </a:p>
      </dgm:t>
    </dgm:pt>
    <dgm:pt modelId="{AB59D852-4BF7-4357-A8D0-229B9D758792}" type="pres">
      <dgm:prSet presAssocID="{CE97ABD8-7C73-4EAF-ACB9-4A15AD32B2CC}" presName="LevelTwoTextNode" presStyleLbl="node2" presStyleIdx="2" presStyleCnt="4" custScaleX="13427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7ECB820-496C-456D-BF02-439BE95D206C}" type="pres">
      <dgm:prSet presAssocID="{CE97ABD8-7C73-4EAF-ACB9-4A15AD32B2CC}" presName="level3hierChild" presStyleCnt="0"/>
      <dgm:spPr/>
      <dgm:t>
        <a:bodyPr/>
        <a:lstStyle/>
        <a:p>
          <a:endParaRPr lang="tr-TR"/>
        </a:p>
      </dgm:t>
    </dgm:pt>
    <dgm:pt modelId="{5C7C059B-7E31-4471-8668-E3DAA2D1CBE5}" type="pres">
      <dgm:prSet presAssocID="{D5E8F572-8601-4A58-8AAD-05D7C4752EE9}" presName="conn2-1" presStyleLbl="parChTrans1D2" presStyleIdx="3" presStyleCnt="4"/>
      <dgm:spPr/>
      <dgm:t>
        <a:bodyPr/>
        <a:lstStyle/>
        <a:p>
          <a:endParaRPr lang="tr-TR"/>
        </a:p>
      </dgm:t>
    </dgm:pt>
    <dgm:pt modelId="{15624DE6-DD68-469E-9D4A-C3CEB4EC1287}" type="pres">
      <dgm:prSet presAssocID="{D5E8F572-8601-4A58-8AAD-05D7C4752EE9}" presName="connTx" presStyleLbl="parChTrans1D2" presStyleIdx="3" presStyleCnt="4"/>
      <dgm:spPr/>
      <dgm:t>
        <a:bodyPr/>
        <a:lstStyle/>
        <a:p>
          <a:endParaRPr lang="tr-TR"/>
        </a:p>
      </dgm:t>
    </dgm:pt>
    <dgm:pt modelId="{8A44E1B1-C9B9-4414-A3FB-C35409EE95B6}" type="pres">
      <dgm:prSet presAssocID="{726E11BB-7230-4F7E-AC26-A6D5C3EC323F}" presName="root2" presStyleCnt="0"/>
      <dgm:spPr/>
      <dgm:t>
        <a:bodyPr/>
        <a:lstStyle/>
        <a:p>
          <a:endParaRPr lang="tr-TR"/>
        </a:p>
      </dgm:t>
    </dgm:pt>
    <dgm:pt modelId="{E945114E-C9A0-4D91-911A-A0D499DD0BFF}" type="pres">
      <dgm:prSet presAssocID="{726E11BB-7230-4F7E-AC26-A6D5C3EC323F}" presName="LevelTwoTextNode" presStyleLbl="node2" presStyleIdx="3" presStyleCnt="4" custScaleX="13504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D6EDF03-C278-4591-9C61-F138099B117B}" type="pres">
      <dgm:prSet presAssocID="{726E11BB-7230-4F7E-AC26-A6D5C3EC323F}" presName="level3hierChild" presStyleCnt="0"/>
      <dgm:spPr/>
      <dgm:t>
        <a:bodyPr/>
        <a:lstStyle/>
        <a:p>
          <a:endParaRPr lang="tr-TR"/>
        </a:p>
      </dgm:t>
    </dgm:pt>
  </dgm:ptLst>
  <dgm:cxnLst>
    <dgm:cxn modelId="{65764EEC-9942-482D-A1B6-AB436A26511F}" type="presOf" srcId="{BF587ACD-6657-4B9D-8260-EA44133E523C}" destId="{BB860CD2-5C3D-4698-81E6-16A1D8635553}" srcOrd="0" destOrd="0" presId="urn:microsoft.com/office/officeart/2008/layout/HorizontalMultiLevelHierarchy"/>
    <dgm:cxn modelId="{D0918494-E096-40D5-A3F8-B729B4EB9222}" type="presOf" srcId="{536BADD9-79D7-4919-8A26-F430653A8FFD}" destId="{8C24AAC0-47C7-4A3B-82A6-18491CF5C01F}" srcOrd="0" destOrd="0" presId="urn:microsoft.com/office/officeart/2008/layout/HorizontalMultiLevelHierarchy"/>
    <dgm:cxn modelId="{D99A7B02-898E-4496-B482-FAF1A5A10B55}" type="presOf" srcId="{D5E8F572-8601-4A58-8AAD-05D7C4752EE9}" destId="{5C7C059B-7E31-4471-8668-E3DAA2D1CBE5}" srcOrd="0" destOrd="0" presId="urn:microsoft.com/office/officeart/2008/layout/HorizontalMultiLevelHierarchy"/>
    <dgm:cxn modelId="{3E9C1610-E29D-4B74-AE2C-D3B8A8F26899}" type="presOf" srcId="{63DCDE02-B734-4456-BDE8-F10BA87109D1}" destId="{1C93746D-97F2-4A22-9E24-BE8F706AE6FF}" srcOrd="0" destOrd="0" presId="urn:microsoft.com/office/officeart/2008/layout/HorizontalMultiLevelHierarchy"/>
    <dgm:cxn modelId="{9B401FC9-148F-47CB-8B62-C7C7F3F9E6F8}" type="presOf" srcId="{495A53EA-4717-4104-BD1D-F2D0E8C8AA42}" destId="{ADB21626-D45D-4A03-BA89-783F265F0B95}" srcOrd="1" destOrd="0" presId="urn:microsoft.com/office/officeart/2008/layout/HorizontalMultiLevelHierarchy"/>
    <dgm:cxn modelId="{4B49352B-CAFB-427E-B2E1-45B602B26345}" srcId="{63DCDE02-B734-4456-BDE8-F10BA87109D1}" destId="{536BADD9-79D7-4919-8A26-F430653A8FFD}" srcOrd="0" destOrd="0" parTransId="{495A53EA-4717-4104-BD1D-F2D0E8C8AA42}" sibTransId="{BD167023-5034-40FE-9A23-49CEC05535FA}"/>
    <dgm:cxn modelId="{47A75225-97B0-4043-BFCD-6BCB32C5BF4F}" srcId="{63DCDE02-B734-4456-BDE8-F10BA87109D1}" destId="{BF587ACD-6657-4B9D-8260-EA44133E523C}" srcOrd="1" destOrd="0" parTransId="{04EDB161-62C5-4AF7-8692-750C0A30D0D6}" sibTransId="{D342E7E9-F482-4C08-85AE-F4E4622165EB}"/>
    <dgm:cxn modelId="{FEA9CABC-EEB0-443C-A459-A7C798255909}" srcId="{198CB643-49D3-4BF3-9798-F632AB034FC2}" destId="{63DCDE02-B734-4456-BDE8-F10BA87109D1}" srcOrd="0" destOrd="0" parTransId="{13F77436-7DD4-4C69-BABB-A8B4E65DFC84}" sibTransId="{B9AFFB6F-7BDC-4E35-94AA-F55F4301FCAA}"/>
    <dgm:cxn modelId="{391B406D-F15C-47FF-84E7-2422AF8AC755}" type="presOf" srcId="{CE97ABD8-7C73-4EAF-ACB9-4A15AD32B2CC}" destId="{AB59D852-4BF7-4357-A8D0-229B9D758792}" srcOrd="0" destOrd="0" presId="urn:microsoft.com/office/officeart/2008/layout/HorizontalMultiLevelHierarchy"/>
    <dgm:cxn modelId="{79C2C1D3-CC08-4DE1-A286-4697430EDF81}" type="presOf" srcId="{726E11BB-7230-4F7E-AC26-A6D5C3EC323F}" destId="{E945114E-C9A0-4D91-911A-A0D499DD0BFF}" srcOrd="0" destOrd="0" presId="urn:microsoft.com/office/officeart/2008/layout/HorizontalMultiLevelHierarchy"/>
    <dgm:cxn modelId="{091E1361-15F1-4524-8C43-7DC39E531A1F}" type="presOf" srcId="{15DD52BB-7F68-4C8A-AED6-3F705033DF1C}" destId="{3CA4490D-04F1-4C09-9A9C-EDDC276181F6}" srcOrd="1" destOrd="0" presId="urn:microsoft.com/office/officeart/2008/layout/HorizontalMultiLevelHierarchy"/>
    <dgm:cxn modelId="{E40FA3DB-9362-4BB9-AB93-1AAB6AA0EFF8}" type="presOf" srcId="{04EDB161-62C5-4AF7-8692-750C0A30D0D6}" destId="{5FB03D28-EF7B-47B6-8E0D-665A6217B97A}" srcOrd="0" destOrd="0" presId="urn:microsoft.com/office/officeart/2008/layout/HorizontalMultiLevelHierarchy"/>
    <dgm:cxn modelId="{26CE559B-AA6D-4CE5-8451-4A0283B1630F}" type="presOf" srcId="{15DD52BB-7F68-4C8A-AED6-3F705033DF1C}" destId="{48F77EC0-35F0-40E7-975E-863C8D9C7684}" srcOrd="0" destOrd="0" presId="urn:microsoft.com/office/officeart/2008/layout/HorizontalMultiLevelHierarchy"/>
    <dgm:cxn modelId="{501D8A91-5B82-4D2B-A94D-3648C540FA82}" srcId="{63DCDE02-B734-4456-BDE8-F10BA87109D1}" destId="{726E11BB-7230-4F7E-AC26-A6D5C3EC323F}" srcOrd="3" destOrd="0" parTransId="{D5E8F572-8601-4A58-8AAD-05D7C4752EE9}" sibTransId="{77708A1A-E673-4D97-8DBD-F6C99CB8D1A8}"/>
    <dgm:cxn modelId="{38A8A3DF-88B8-493B-BA8C-15EE16D5AEC9}" type="presOf" srcId="{D5E8F572-8601-4A58-8AAD-05D7C4752EE9}" destId="{15624DE6-DD68-469E-9D4A-C3CEB4EC1287}" srcOrd="1" destOrd="0" presId="urn:microsoft.com/office/officeart/2008/layout/HorizontalMultiLevelHierarchy"/>
    <dgm:cxn modelId="{017292DF-68A2-4FD9-8847-7353FD2C2D73}" type="presOf" srcId="{198CB643-49D3-4BF3-9798-F632AB034FC2}" destId="{01B19EAA-D25C-46D3-A465-8836D850404F}" srcOrd="0" destOrd="0" presId="urn:microsoft.com/office/officeart/2008/layout/HorizontalMultiLevelHierarchy"/>
    <dgm:cxn modelId="{61034171-CED0-485A-AA61-4DB66F54CBA1}" type="presOf" srcId="{04EDB161-62C5-4AF7-8692-750C0A30D0D6}" destId="{348A3E6D-9FD2-4017-9FF9-89DF05D81374}" srcOrd="1" destOrd="0" presId="urn:microsoft.com/office/officeart/2008/layout/HorizontalMultiLevelHierarchy"/>
    <dgm:cxn modelId="{D6E1B102-EBC2-4AF2-8E3C-24AAB6E72030}" type="presOf" srcId="{495A53EA-4717-4104-BD1D-F2D0E8C8AA42}" destId="{751A6D7B-98E9-4E96-AC90-3511619A3164}" srcOrd="0" destOrd="0" presId="urn:microsoft.com/office/officeart/2008/layout/HorizontalMultiLevelHierarchy"/>
    <dgm:cxn modelId="{A319FF78-C38D-41BB-9549-D49FBAA66183}" srcId="{63DCDE02-B734-4456-BDE8-F10BA87109D1}" destId="{CE97ABD8-7C73-4EAF-ACB9-4A15AD32B2CC}" srcOrd="2" destOrd="0" parTransId="{15DD52BB-7F68-4C8A-AED6-3F705033DF1C}" sibTransId="{D08DEBD8-714F-471A-BF0A-43CA1742E5D0}"/>
    <dgm:cxn modelId="{8771C26C-2581-4FA1-9C0A-9538E327C1BE}" type="presParOf" srcId="{01B19EAA-D25C-46D3-A465-8836D850404F}" destId="{BE7DE8E4-F23D-4A09-8552-2271A1D4EE1A}" srcOrd="0" destOrd="0" presId="urn:microsoft.com/office/officeart/2008/layout/HorizontalMultiLevelHierarchy"/>
    <dgm:cxn modelId="{5132DAE4-B9D9-4913-B7E8-ADDA7BF5C822}" type="presParOf" srcId="{BE7DE8E4-F23D-4A09-8552-2271A1D4EE1A}" destId="{1C93746D-97F2-4A22-9E24-BE8F706AE6FF}" srcOrd="0" destOrd="0" presId="urn:microsoft.com/office/officeart/2008/layout/HorizontalMultiLevelHierarchy"/>
    <dgm:cxn modelId="{6EA81BBE-87BD-454E-8559-94987F310A00}" type="presParOf" srcId="{BE7DE8E4-F23D-4A09-8552-2271A1D4EE1A}" destId="{0F2E0958-742C-4922-A4BD-B51D40CD42BF}" srcOrd="1" destOrd="0" presId="urn:microsoft.com/office/officeart/2008/layout/HorizontalMultiLevelHierarchy"/>
    <dgm:cxn modelId="{7D3720E0-38F0-451C-86D8-DCA1C3C8B60C}" type="presParOf" srcId="{0F2E0958-742C-4922-A4BD-B51D40CD42BF}" destId="{751A6D7B-98E9-4E96-AC90-3511619A3164}" srcOrd="0" destOrd="0" presId="urn:microsoft.com/office/officeart/2008/layout/HorizontalMultiLevelHierarchy"/>
    <dgm:cxn modelId="{ECB25332-ECA8-429C-80D9-D9A03A4FF82E}" type="presParOf" srcId="{751A6D7B-98E9-4E96-AC90-3511619A3164}" destId="{ADB21626-D45D-4A03-BA89-783F265F0B95}" srcOrd="0" destOrd="0" presId="urn:microsoft.com/office/officeart/2008/layout/HorizontalMultiLevelHierarchy"/>
    <dgm:cxn modelId="{43B62F8A-2D51-45CC-B693-62063DF77F19}" type="presParOf" srcId="{0F2E0958-742C-4922-A4BD-B51D40CD42BF}" destId="{2FD192BF-9C88-4485-9DA6-D69C52DC72AD}" srcOrd="1" destOrd="0" presId="urn:microsoft.com/office/officeart/2008/layout/HorizontalMultiLevelHierarchy"/>
    <dgm:cxn modelId="{A85EE0BF-D43C-4F6E-BD19-C3B38EF0ECD4}" type="presParOf" srcId="{2FD192BF-9C88-4485-9DA6-D69C52DC72AD}" destId="{8C24AAC0-47C7-4A3B-82A6-18491CF5C01F}" srcOrd="0" destOrd="0" presId="urn:microsoft.com/office/officeart/2008/layout/HorizontalMultiLevelHierarchy"/>
    <dgm:cxn modelId="{0E5C59CC-D2D4-481F-A23C-1EA8468BDDED}" type="presParOf" srcId="{2FD192BF-9C88-4485-9DA6-D69C52DC72AD}" destId="{18E31763-43BB-4D0B-B252-99C8EF7F2F65}" srcOrd="1" destOrd="0" presId="urn:microsoft.com/office/officeart/2008/layout/HorizontalMultiLevelHierarchy"/>
    <dgm:cxn modelId="{F22EEE2A-F8E5-4846-91ED-449BFC24611E}" type="presParOf" srcId="{0F2E0958-742C-4922-A4BD-B51D40CD42BF}" destId="{5FB03D28-EF7B-47B6-8E0D-665A6217B97A}" srcOrd="2" destOrd="0" presId="urn:microsoft.com/office/officeart/2008/layout/HorizontalMultiLevelHierarchy"/>
    <dgm:cxn modelId="{33FD880F-7389-46E3-980D-9F7E35D667F1}" type="presParOf" srcId="{5FB03D28-EF7B-47B6-8E0D-665A6217B97A}" destId="{348A3E6D-9FD2-4017-9FF9-89DF05D81374}" srcOrd="0" destOrd="0" presId="urn:microsoft.com/office/officeart/2008/layout/HorizontalMultiLevelHierarchy"/>
    <dgm:cxn modelId="{6F9282A2-E6FE-4825-92E5-E92760EEB975}" type="presParOf" srcId="{0F2E0958-742C-4922-A4BD-B51D40CD42BF}" destId="{26A69F7C-E54A-4A30-BFDF-44C4205ED554}" srcOrd="3" destOrd="0" presId="urn:microsoft.com/office/officeart/2008/layout/HorizontalMultiLevelHierarchy"/>
    <dgm:cxn modelId="{CF312563-6A66-4FE8-BEC4-DBEF496A2319}" type="presParOf" srcId="{26A69F7C-E54A-4A30-BFDF-44C4205ED554}" destId="{BB860CD2-5C3D-4698-81E6-16A1D8635553}" srcOrd="0" destOrd="0" presId="urn:microsoft.com/office/officeart/2008/layout/HorizontalMultiLevelHierarchy"/>
    <dgm:cxn modelId="{49BD4084-EB2A-4C5D-A6D6-F0EEF36802C7}" type="presParOf" srcId="{26A69F7C-E54A-4A30-BFDF-44C4205ED554}" destId="{0284C855-8F74-4B3D-82E4-C477D9BB94F2}" srcOrd="1" destOrd="0" presId="urn:microsoft.com/office/officeart/2008/layout/HorizontalMultiLevelHierarchy"/>
    <dgm:cxn modelId="{2429529C-F0AC-4CF2-BEF8-D9C1FB401963}" type="presParOf" srcId="{0F2E0958-742C-4922-A4BD-B51D40CD42BF}" destId="{48F77EC0-35F0-40E7-975E-863C8D9C7684}" srcOrd="4" destOrd="0" presId="urn:microsoft.com/office/officeart/2008/layout/HorizontalMultiLevelHierarchy"/>
    <dgm:cxn modelId="{2586FE7D-0A6B-441F-8B3A-65963D380053}" type="presParOf" srcId="{48F77EC0-35F0-40E7-975E-863C8D9C7684}" destId="{3CA4490D-04F1-4C09-9A9C-EDDC276181F6}" srcOrd="0" destOrd="0" presId="urn:microsoft.com/office/officeart/2008/layout/HorizontalMultiLevelHierarchy"/>
    <dgm:cxn modelId="{46468418-794D-436F-B7CC-061CA60E6680}" type="presParOf" srcId="{0F2E0958-742C-4922-A4BD-B51D40CD42BF}" destId="{72B7AE49-C07E-40F1-BF30-ADDF780ABEC6}" srcOrd="5" destOrd="0" presId="urn:microsoft.com/office/officeart/2008/layout/HorizontalMultiLevelHierarchy"/>
    <dgm:cxn modelId="{EC6CF42F-60C4-4A4D-BF89-D5F931B58AFC}" type="presParOf" srcId="{72B7AE49-C07E-40F1-BF30-ADDF780ABEC6}" destId="{AB59D852-4BF7-4357-A8D0-229B9D758792}" srcOrd="0" destOrd="0" presId="urn:microsoft.com/office/officeart/2008/layout/HorizontalMultiLevelHierarchy"/>
    <dgm:cxn modelId="{B353E1AA-A876-4113-9E55-192592D55387}" type="presParOf" srcId="{72B7AE49-C07E-40F1-BF30-ADDF780ABEC6}" destId="{97ECB820-496C-456D-BF02-439BE95D206C}" srcOrd="1" destOrd="0" presId="urn:microsoft.com/office/officeart/2008/layout/HorizontalMultiLevelHierarchy"/>
    <dgm:cxn modelId="{045828CF-B884-4047-A300-F2323A1CD97A}" type="presParOf" srcId="{0F2E0958-742C-4922-A4BD-B51D40CD42BF}" destId="{5C7C059B-7E31-4471-8668-E3DAA2D1CBE5}" srcOrd="6" destOrd="0" presId="urn:microsoft.com/office/officeart/2008/layout/HorizontalMultiLevelHierarchy"/>
    <dgm:cxn modelId="{4012A82E-7883-4A2A-ABD2-EF63AE24F739}" type="presParOf" srcId="{5C7C059B-7E31-4471-8668-E3DAA2D1CBE5}" destId="{15624DE6-DD68-469E-9D4A-C3CEB4EC1287}" srcOrd="0" destOrd="0" presId="urn:microsoft.com/office/officeart/2008/layout/HorizontalMultiLevelHierarchy"/>
    <dgm:cxn modelId="{D28440B6-8DCF-448B-B414-C6D4EA499498}" type="presParOf" srcId="{0F2E0958-742C-4922-A4BD-B51D40CD42BF}" destId="{8A44E1B1-C9B9-4414-A3FB-C35409EE95B6}" srcOrd="7" destOrd="0" presId="urn:microsoft.com/office/officeart/2008/layout/HorizontalMultiLevelHierarchy"/>
    <dgm:cxn modelId="{63E67815-C403-4312-A78F-B274BE2C88A2}" type="presParOf" srcId="{8A44E1B1-C9B9-4414-A3FB-C35409EE95B6}" destId="{E945114E-C9A0-4D91-911A-A0D499DD0BFF}" srcOrd="0" destOrd="0" presId="urn:microsoft.com/office/officeart/2008/layout/HorizontalMultiLevelHierarchy"/>
    <dgm:cxn modelId="{A771DD6B-A0B2-4BAC-AEE6-23956A5FEC58}" type="presParOf" srcId="{8A44E1B1-C9B9-4414-A3FB-C35409EE95B6}" destId="{8D6EDF03-C278-4591-9C61-F138099B117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5206A-175A-415E-BB1D-7339CA1FD163}" type="datetimeFigureOut">
              <a:rPr lang="tr-TR" smtClean="0"/>
              <a:t>5.5.2020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39A09-1BEB-4897-A6A8-9D91213CC1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996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6FCD7-4FD9-4041-8B7D-8AF4101CB6F3}" type="datetime1">
              <a:rPr lang="tr-TR" smtClean="0"/>
              <a:t>5.5.2020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349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CEF57-0651-4DDF-BE34-F566D475A719}" type="datetime1">
              <a:rPr lang="tr-TR" smtClean="0"/>
              <a:t>5.5.2020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476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0A177-AC16-40EC-BB8C-477894369C80}" type="datetime1">
              <a:rPr lang="tr-TR" smtClean="0"/>
              <a:t>5.5.2020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31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B5D6-8509-4BBB-BD9A-E0869116709B}" type="datetime1">
              <a:rPr lang="tr-TR" smtClean="0"/>
              <a:t>5.5.2020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24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67A5-F091-4E8B-94D6-6D440C842456}" type="datetime1">
              <a:rPr lang="tr-TR" smtClean="0"/>
              <a:t>5.5.2020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588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D4AF-24C0-4B9E-B3C1-DC8CEDEBA29D}" type="datetime1">
              <a:rPr lang="tr-TR" smtClean="0"/>
              <a:t>5.5.2020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02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5967D-0142-48E9-936A-5DC179328F24}" type="datetime1">
              <a:rPr lang="tr-TR" smtClean="0"/>
              <a:t>5.5.2020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907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EE8A-D275-4712-AB7D-132E4577A309}" type="datetime1">
              <a:rPr lang="tr-TR" smtClean="0"/>
              <a:t>5.5.2020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81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8C3B1-1C8E-4CA5-9931-35B387334E79}" type="datetime1">
              <a:rPr lang="tr-TR" smtClean="0"/>
              <a:t>5.5.2020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700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06437-DBD6-49B1-ABE4-A2E75394F3E9}" type="datetime1">
              <a:rPr lang="tr-TR" smtClean="0"/>
              <a:t>5.5.2020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36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FDB3F-E3FC-4263-9948-4A3ED81204DB}" type="datetime1">
              <a:rPr lang="tr-TR" smtClean="0"/>
              <a:t>5.5.2020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955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088B6-B6D8-47E3-9305-F64ADA92CB9A}" type="datetime1">
              <a:rPr lang="tr-TR" smtClean="0"/>
              <a:t>5.5.2020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23183-B73E-4DED-8409-E560001C64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832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846231" y="3429000"/>
            <a:ext cx="374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urlz MT" panose="04040404050702020202" pitchFamily="82" charset="0"/>
              </a:rPr>
              <a:t>Şehit Fevzi Katar</a:t>
            </a:r>
            <a:endParaRPr lang="tr-TR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6" t="2675" r="24166" b="2514"/>
          <a:stretch/>
        </p:blipFill>
        <p:spPr>
          <a:xfrm>
            <a:off x="3734873" y="1594555"/>
            <a:ext cx="1719330" cy="13160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96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9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7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9879"/>
            <a:ext cx="9202189" cy="7064215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122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11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81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12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1699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13</a:t>
            </a:r>
            <a:endParaRPr lang="tr-TR" dirty="0">
              <a:solidFill>
                <a:schemeClr val="bg1"/>
              </a:solidFill>
            </a:endParaRPr>
          </a:p>
        </p:txBody>
      </p:sp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3159542905"/>
              </p:ext>
            </p:extLst>
          </p:nvPr>
        </p:nvGraphicFramePr>
        <p:xfrm>
          <a:off x="-156250" y="1579768"/>
          <a:ext cx="4952289" cy="3301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yagram 7"/>
          <p:cNvGraphicFramePr/>
          <p:nvPr>
            <p:extLst>
              <p:ext uri="{D42A27DB-BD31-4B8C-83A1-F6EECF244321}">
                <p14:modId xmlns:p14="http://schemas.microsoft.com/office/powerpoint/2010/main" val="757724507"/>
              </p:ext>
            </p:extLst>
          </p:nvPr>
        </p:nvGraphicFramePr>
        <p:xfrm>
          <a:off x="3808469" y="1579768"/>
          <a:ext cx="4952289" cy="3301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9" name="Grup 8"/>
          <p:cNvGrpSpPr/>
          <p:nvPr/>
        </p:nvGrpSpPr>
        <p:grpSpPr>
          <a:xfrm>
            <a:off x="1246388" y="1015416"/>
            <a:ext cx="5985685" cy="4676451"/>
            <a:chOff x="2484984" y="1282540"/>
            <a:chExt cx="5985685" cy="4676451"/>
          </a:xfrm>
        </p:grpSpPr>
        <p:sp>
          <p:nvSpPr>
            <p:cNvPr id="10" name="Dikdörtgen 9"/>
            <p:cNvSpPr/>
            <p:nvPr/>
          </p:nvSpPr>
          <p:spPr>
            <a:xfrm>
              <a:off x="2484984" y="5251105"/>
              <a:ext cx="598568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9728" algn="ctr"/>
              <a:r>
                <a:rPr lang="tr-TR" sz="2000" dirty="0" smtClean="0">
                  <a:latin typeface="Advent Pro" panose="02000506040000020004" pitchFamily="2" charset="0"/>
                </a:rPr>
                <a:t>Genel ortaokullar ile imam hatip ortaokullarında okutulan temel dersler ve saatleri aynıdır.</a:t>
              </a:r>
              <a:endParaRPr lang="tr-TR" sz="2000" dirty="0">
                <a:latin typeface="Advent Pro" panose="02000506040000020004" pitchFamily="2" charset="0"/>
              </a:endParaRPr>
            </a:p>
          </p:txBody>
        </p:sp>
        <p:sp>
          <p:nvSpPr>
            <p:cNvPr id="12" name="Dikdörtgen 11"/>
            <p:cNvSpPr/>
            <p:nvPr/>
          </p:nvSpPr>
          <p:spPr>
            <a:xfrm>
              <a:off x="2803980" y="1282540"/>
              <a:ext cx="23126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9728" algn="ctr"/>
              <a:r>
                <a:rPr lang="tr-TR" sz="2400" b="1" dirty="0" smtClean="0">
                  <a:solidFill>
                    <a:srgbClr val="FFC000"/>
                  </a:solidFill>
                  <a:latin typeface="Advent Pro" panose="02000506040000020004" pitchFamily="2" charset="0"/>
                </a:rPr>
                <a:t>Ortaokullar</a:t>
              </a:r>
              <a:endParaRPr lang="tr-TR" sz="2400" b="1" dirty="0">
                <a:solidFill>
                  <a:srgbClr val="FFC000"/>
                </a:solidFill>
                <a:latin typeface="Advent Pro" panose="02000506040000020004" pitchFamily="2" charset="0"/>
              </a:endParaRPr>
            </a:p>
          </p:txBody>
        </p:sp>
      </p:grpSp>
      <p:sp>
        <p:nvSpPr>
          <p:cNvPr id="13" name="Dikdörtgen 12"/>
          <p:cNvSpPr/>
          <p:nvPr/>
        </p:nvSpPr>
        <p:spPr>
          <a:xfrm>
            <a:off x="4901116" y="992863"/>
            <a:ext cx="3219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/>
            <a:r>
              <a:rPr lang="tr-TR" sz="2400" b="1" dirty="0" smtClean="0">
                <a:solidFill>
                  <a:srgbClr val="00B0F0"/>
                </a:solidFill>
                <a:latin typeface="Advent Pro" panose="02000506040000020004" pitchFamily="2" charset="0"/>
              </a:rPr>
              <a:t>İmam Hatip Ortaokulları</a:t>
            </a:r>
            <a:endParaRPr lang="tr-TR" sz="2400" b="1" dirty="0">
              <a:solidFill>
                <a:schemeClr val="bg1"/>
              </a:solidFill>
              <a:latin typeface="Advent Pro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9480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0"/>
            <a:ext cx="9258300" cy="685800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2913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451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2592"/>
          </a:xfrm>
        </p:spPr>
      </p:pic>
      <p:sp>
        <p:nvSpPr>
          <p:cNvPr id="4" name="Metin kutusu 3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17</a:t>
            </a: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60" y="4329519"/>
            <a:ext cx="4092819" cy="2265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0" y="4168916"/>
            <a:ext cx="3865488" cy="2503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26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900346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6091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8312727" y="6334298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715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9" y="0"/>
            <a:ext cx="9202189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19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124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066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21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3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22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217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27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230" y="5037513"/>
            <a:ext cx="2314889" cy="1720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0"/>
          <a:stretch/>
        </p:blipFill>
        <p:spPr>
          <a:xfrm>
            <a:off x="2942706" y="138717"/>
            <a:ext cx="3150776" cy="1523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2" y="5062009"/>
            <a:ext cx="2225631" cy="1669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Metin kutusu 10"/>
          <p:cNvSpPr txBox="1"/>
          <p:nvPr/>
        </p:nvSpPr>
        <p:spPr>
          <a:xfrm>
            <a:off x="8433466" y="6425738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23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4629" cy="685800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683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63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865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27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2683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54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310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29</a:t>
            </a:r>
            <a:endParaRPr lang="tr-TR" dirty="0"/>
          </a:p>
        </p:txBody>
      </p:sp>
      <p:sp>
        <p:nvSpPr>
          <p:cNvPr id="8" name="Dikdörtgen 7"/>
          <p:cNvSpPr/>
          <p:nvPr/>
        </p:nvSpPr>
        <p:spPr>
          <a:xfrm rot="20452714">
            <a:off x="5676806" y="3454154"/>
            <a:ext cx="2086495" cy="102727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 rot="20492577">
            <a:off x="5806437" y="3644628"/>
            <a:ext cx="1945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Şiirleri ve Şairleri Tanırız.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2777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72" y="-116380"/>
            <a:ext cx="9230272" cy="7085773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1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31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8570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14" y="-1"/>
            <a:ext cx="9323614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32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870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692"/>
            <a:ext cx="9144000" cy="7019545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48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31801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011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04"/>
            <a:ext cx="9144000" cy="7019545"/>
          </a:xfrm>
        </p:spPr>
      </p:pic>
      <p:sp>
        <p:nvSpPr>
          <p:cNvPr id="6" name="Metin kutusu 5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55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629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520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356271" cy="7019545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37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610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919266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791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869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39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752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02" y="-116379"/>
            <a:ext cx="9241101" cy="7094086"/>
          </a:xfrm>
        </p:spPr>
      </p:pic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3794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71" y="603143"/>
            <a:ext cx="2153520" cy="667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51" y="2865545"/>
            <a:ext cx="1961959" cy="275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746" y="2530580"/>
            <a:ext cx="2715662" cy="3527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Metin kutusu 5"/>
          <p:cNvSpPr txBox="1"/>
          <p:nvPr/>
        </p:nvSpPr>
        <p:spPr>
          <a:xfrm>
            <a:off x="0" y="17315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latin typeface="Sui Generis Rg" panose="020B0605020204020004" pitchFamily="34" charset="0"/>
                <a:ea typeface="Damavand-Bold ☞" charset="0"/>
                <a:cs typeface="Damavand-Bold ☞" charset="0"/>
              </a:rPr>
              <a:t>Arapça Bilgi ve Etkinlik Yarışmaları</a:t>
            </a:r>
            <a:endParaRPr lang="tr-TR" sz="2400" b="1" dirty="0">
              <a:solidFill>
                <a:schemeClr val="accent1">
                  <a:lumMod val="50000"/>
                </a:schemeClr>
              </a:solidFill>
              <a:latin typeface="Sui Generis Rg" panose="020B0605020204020004" pitchFamily="34" charset="0"/>
              <a:ea typeface="Damavand-Bold ☞" charset="0"/>
              <a:cs typeface="Damavand-Bold ☞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41</a:t>
            </a: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41" y="2954956"/>
            <a:ext cx="19907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42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00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07286" cy="7144894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43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14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92"/>
            <a:ext cx="9144000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5465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64" y="-124692"/>
            <a:ext cx="9208764" cy="7072331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9976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7" y="-99754"/>
            <a:ext cx="9156987" cy="7032567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5808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9144000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47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1260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206"/>
            <a:ext cx="9144000" cy="7022592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911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2592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610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76611"/>
            <a:ext cx="9144001" cy="7022593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49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764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14" y="-1"/>
            <a:ext cx="9323614" cy="7019545"/>
          </a:xfrm>
        </p:spPr>
      </p:pic>
    </p:spTree>
    <p:extLst>
      <p:ext uri="{BB962C8B-B14F-4D97-AF65-F5344CB8AC3E}">
        <p14:creationId xmlns:p14="http://schemas.microsoft.com/office/powerpoint/2010/main" val="4521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4437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15" y="4308272"/>
            <a:ext cx="3416528" cy="2245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48" y="2676698"/>
            <a:ext cx="3902598" cy="2510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Metin kutusu 8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6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1724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7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0082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Metin kutusu 4"/>
          <p:cNvSpPr txBox="1"/>
          <p:nvPr/>
        </p:nvSpPr>
        <p:spPr>
          <a:xfrm>
            <a:off x="8312727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8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</TotalTime>
  <Words>114</Words>
  <Application>Microsoft Office PowerPoint</Application>
  <PresentationFormat>Ekran Gösterisi (4:3)</PresentationFormat>
  <Paragraphs>66</Paragraphs>
  <Slides>51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51</vt:i4>
      </vt:variant>
    </vt:vector>
  </HeadingPairs>
  <TitlesOfParts>
    <vt:vector size="59" baseType="lpstr">
      <vt:lpstr>Advent Pro</vt:lpstr>
      <vt:lpstr>Arial</vt:lpstr>
      <vt:lpstr>Calibri</vt:lpstr>
      <vt:lpstr>Calibri Light</vt:lpstr>
      <vt:lpstr>Curlz MT</vt:lpstr>
      <vt:lpstr>Damavand-Bold ☞</vt:lpstr>
      <vt:lpstr>Sui Generis Rg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Zeliha KARAAGAC</dc:creator>
  <cp:lastModifiedBy>Yerkazan</cp:lastModifiedBy>
  <cp:revision>47</cp:revision>
  <dcterms:created xsi:type="dcterms:W3CDTF">2018-03-29T08:49:53Z</dcterms:created>
  <dcterms:modified xsi:type="dcterms:W3CDTF">2020-05-05T13:58:26Z</dcterms:modified>
</cp:coreProperties>
</file>